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302" r:id="rId2"/>
    <p:sldId id="280" r:id="rId3"/>
    <p:sldId id="297" r:id="rId4"/>
    <p:sldId id="298" r:id="rId5"/>
    <p:sldId id="299" r:id="rId6"/>
    <p:sldId id="300" r:id="rId7"/>
    <p:sldId id="301" r:id="rId8"/>
    <p:sldId id="282" r:id="rId9"/>
    <p:sldId id="303" r:id="rId10"/>
    <p:sldId id="283" r:id="rId11"/>
    <p:sldId id="284" r:id="rId12"/>
    <p:sldId id="293" r:id="rId13"/>
    <p:sldId id="29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C5690-0BC0-05F7-B275-8CDFD24F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12C850-2961-87E7-C5BC-263C1F558E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F99C3F4-C97B-9AE3-0D7D-E91C4117A5F6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1D42EBB-D6F2-7A78-8D84-7F5714E59B6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638206E-6650-92C0-7347-2F4F56C7BE6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AA931D0-4C14-B4D3-182B-6ADDFC759955}"/>
                </a:ext>
              </a:extLst>
            </p:cNvPr>
            <p:cNvSpPr txBox="1"/>
            <p:nvPr/>
          </p:nvSpPr>
          <p:spPr>
            <a:xfrm>
              <a:off x="1377885" y="2995815"/>
              <a:ext cx="6308402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trouve le complément d’un nombre à la centaine supérieure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F8276B5-BA85-BA01-C0D8-654E6046D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938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16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37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+ 6 = 16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230540" y="3690610"/>
            <a:ext cx="807070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16 – 6 = </a:t>
            </a:r>
            <a:r>
              <a:rPr lang="fr-FR" sz="3600" dirty="0">
                <a:solidFill>
                  <a:srgbClr val="FF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099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14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02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14 – 7 = </a:t>
            </a:r>
            <a:r>
              <a:rPr lang="fr-FR" sz="36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7670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</a:rPr>
              <a:t>23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25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00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+ 23 = 25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234335" y="3682577"/>
            <a:ext cx="968457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25 – 23 = </a:t>
            </a:r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023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34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89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+ 2 = 34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211658" y="3682577"/>
            <a:ext cx="762618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32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34 – 2 = </a:t>
            </a:r>
            <a:r>
              <a:rPr lang="fr-FR" sz="3600" dirty="0">
                <a:solidFill>
                  <a:srgbClr val="FF0000"/>
                </a:solidFill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399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73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23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30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30 – 23 = </a:t>
            </a:r>
            <a:r>
              <a:rPr lang="fr-FR" sz="36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814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00469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2228602" y="125119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100 − 78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2150586" y="3074061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78 + … = 100</a:t>
            </a:r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46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45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50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50 – 45 = </a:t>
            </a:r>
            <a:r>
              <a:rPr lang="fr-FR" sz="3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396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73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46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33515" y="2520419"/>
            <a:ext cx="276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73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100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769923" y="3682577"/>
            <a:ext cx="957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47501" y="3435053"/>
            <a:ext cx="2711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100 – 73 = </a:t>
            </a:r>
            <a:r>
              <a:rPr lang="fr-FR" sz="3600" dirty="0">
                <a:solidFill>
                  <a:srgbClr val="FF0000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903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1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459180" y="114945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100 − 78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4038762" y="1086923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78 + … = 100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EE2B092-70B7-77DA-3F93-DF31C216D0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98" y="4376526"/>
            <a:ext cx="262080" cy="252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D98241-1178-091D-D7BB-668A9C80D5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57" y="2828526"/>
            <a:ext cx="26440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6304243-727D-15B6-9D64-30E017BA68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50" y="2828526"/>
            <a:ext cx="264406" cy="180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EDFD428-AED7-D515-3647-475FC584BE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34" y="2828526"/>
            <a:ext cx="264406" cy="180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94B234B-2848-1767-4551-57C3E70021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27" y="2828526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FFE4A4-954C-9F17-8F34-31A26FA58D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20" y="2828526"/>
            <a:ext cx="26440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5453FF2-23EA-C227-624D-A762392882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96" y="2828526"/>
            <a:ext cx="264406" cy="180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FD90A8E-B0A7-F773-2238-C7EE93C64C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058" y="2833940"/>
            <a:ext cx="264406" cy="180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445609-3CFF-69AD-BAFC-0617C40721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78" y="4376526"/>
            <a:ext cx="262080" cy="25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CF0E4FF-AAFE-2FE1-6E3C-03F69A1F6A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98" y="4124526"/>
            <a:ext cx="262080" cy="25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190D7EE-CCBD-F72D-53AC-7925E961AF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78" y="4124526"/>
            <a:ext cx="262080" cy="252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F910935-EBD8-D7D9-FC63-12787B5067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98" y="3872526"/>
            <a:ext cx="262080" cy="25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9095C24-150E-CC34-93D8-2466F2B3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78" y="3872526"/>
            <a:ext cx="262080" cy="252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934D8AC-FF75-9580-F04B-727C7CB11B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98" y="3620526"/>
            <a:ext cx="262080" cy="25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BCA2B0D-9225-7B0E-B582-4AC1A5B02EB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78" y="3620526"/>
            <a:ext cx="262080" cy="252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8127218C-A990-D947-36C5-81A60022ADF0}"/>
              </a:ext>
            </a:extLst>
          </p:cNvPr>
          <p:cNvSpPr txBox="1"/>
          <p:nvPr/>
        </p:nvSpPr>
        <p:spPr>
          <a:xfrm>
            <a:off x="3804160" y="2560644"/>
            <a:ext cx="5165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Je veux faire 100 en partant de 78. J’ajoute 2 cubes pour échanger 10 cubes contre 1 dizaine.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0CABAEF-20B4-5D52-6D2A-8E701ABD06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724" y="3368526"/>
            <a:ext cx="262080" cy="252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D7DF795-90D4-7827-49DD-3F663A8236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04" y="3368526"/>
            <a:ext cx="262080" cy="252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45DCA51-1CE9-678E-A0C6-5B9CA7022394}"/>
              </a:ext>
            </a:extLst>
          </p:cNvPr>
          <p:cNvSpPr/>
          <p:nvPr/>
        </p:nvSpPr>
        <p:spPr>
          <a:xfrm>
            <a:off x="2618067" y="3037233"/>
            <a:ext cx="604906" cy="15912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BCF61EFF-4459-BA73-16A4-8F8DCA462F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45" y="2828526"/>
            <a:ext cx="264406" cy="180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AEB26AEA-C033-5491-83C5-5D9D325F8A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518" y="2841791"/>
            <a:ext cx="264406" cy="180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A560E57-ED51-BBC9-43BC-3BE16F93EA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015" y="2828526"/>
            <a:ext cx="264406" cy="18000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6E8211B8-1AB8-589D-C5AC-335C5B90D8BB}"/>
              </a:ext>
            </a:extLst>
          </p:cNvPr>
          <p:cNvSpPr txBox="1"/>
          <p:nvPr/>
        </p:nvSpPr>
        <p:spPr>
          <a:xfrm>
            <a:off x="545350" y="5626010"/>
            <a:ext cx="825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dirty="0"/>
              <a:t>Pour aller jusque 100, j’ai ajouté : </a:t>
            </a:r>
            <a:r>
              <a:rPr lang="fr-FR" sz="2800" b="1" dirty="0"/>
              <a:t>2 + 20 = 22 </a:t>
            </a:r>
            <a:r>
              <a:rPr lang="fr-FR" sz="2800" dirty="0"/>
              <a:t>au total.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36DB06B-7BB7-CD95-67BE-0A751A1F1DD8}"/>
              </a:ext>
            </a:extLst>
          </p:cNvPr>
          <p:cNvSpPr txBox="1"/>
          <p:nvPr/>
        </p:nvSpPr>
        <p:spPr>
          <a:xfrm>
            <a:off x="3804159" y="4260413"/>
            <a:ext cx="4016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J’ai 8 dizaines. Pour arriver à 100, il en manque 2.</a:t>
            </a:r>
          </a:p>
        </p:txBody>
      </p:sp>
    </p:spTree>
    <p:extLst>
      <p:ext uri="{BB962C8B-B14F-4D97-AF65-F5344CB8AC3E}">
        <p14:creationId xmlns:p14="http://schemas.microsoft.com/office/powerpoint/2010/main" val="167675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4" grpId="0" animBg="1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2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459180" y="114945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100 − 78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4038762" y="1086923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78 + … = 100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EFF6AD5B-E2A6-F5BC-51AF-3ADF0444870B}"/>
              </a:ext>
            </a:extLst>
          </p:cNvPr>
          <p:cNvGrpSpPr/>
          <p:nvPr/>
        </p:nvGrpSpPr>
        <p:grpSpPr>
          <a:xfrm>
            <a:off x="-696685" y="4937996"/>
            <a:ext cx="9531368" cy="473197"/>
            <a:chOff x="349857" y="2732400"/>
            <a:chExt cx="10800000" cy="473197"/>
          </a:xfrm>
        </p:grpSpPr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CB96881-0A5F-CF5A-9E24-EA549B68CB3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172D322-2EC7-8036-FB92-11F9C848238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26FF6FB-58AB-80A6-561E-52569ED473C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CC4CE539-28A2-2B7E-621D-6D2A27146A78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77971DC-883B-E1C5-4568-45BDCFB8B528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6B08AAB-0443-C74D-C93F-9FA377347A4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C1821D9-38EF-507B-71F8-DD1AB3263C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EE2F0A9-67D8-4A56-ED61-E7AD0CBDFD5B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7FE2524-8E01-C8CE-41AA-A49E05B00CB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F323FCA-93F6-1F6E-E659-2EE1CB3D89E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DB9366-5E33-7906-05B4-B3899616E9E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5EEC6BC8-D063-4D34-B3A1-E5B40937F64E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04F1A4C-3E5A-E9A7-D911-4E10CF42234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8C27746-9962-A5C4-E1D4-56FC0FCA8B7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A1694BF-E3A6-BBA6-AACB-B1C7ED4C082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7A41F95-AF1D-3F73-4E4D-7A664FF3806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E24FA26F-9E59-B02B-2A8C-8532C715BAAC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8E78B17-7E21-B462-0FF5-0F0AB259CA8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A3AF84A-933C-64CB-838C-A166BB79499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55067CE-0539-238B-A5D3-F3C77EC13BA1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BF18AC0-EA6C-F1BB-F320-8CA236ED0BCD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23F2A86-5837-B8F0-906A-DAC38B13DE9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6CF6827-AF54-22AD-8303-DE3CC8FB0A6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80C3D963-9B28-6E17-41AE-B8F35C65B92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651EEF7-016A-F681-944E-27292EA0AD6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FB11A1F8-E8F8-501D-94FF-BA7055EC519D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9A8409D-BD28-E3C5-D02F-D988A377574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8D276DD-0AFE-AACA-38F2-A17F646F857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7841D45A-AEE5-C986-8DF1-1120952F404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FF80AB8-E193-BD10-771F-C5A91198F8B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5B0DB12-D7BA-8BE5-B58C-D20436427DD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25EB0D1-23EA-26FA-4373-4713697704A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E8411C82-DB40-2869-6A0D-BB2FD2F3720B}"/>
              </a:ext>
            </a:extLst>
          </p:cNvPr>
          <p:cNvSpPr txBox="1"/>
          <p:nvPr/>
        </p:nvSpPr>
        <p:spPr>
          <a:xfrm>
            <a:off x="2280999" y="4537963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D49C18E-4D99-2867-0B77-0EAD0723C092}"/>
              </a:ext>
            </a:extLst>
          </p:cNvPr>
          <p:cNvSpPr txBox="1"/>
          <p:nvPr/>
        </p:nvSpPr>
        <p:spPr>
          <a:xfrm>
            <a:off x="5485982" y="4555153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90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095DF466-7191-497B-0415-9ED1F14F014D}"/>
              </a:ext>
            </a:extLst>
          </p:cNvPr>
          <p:cNvSpPr txBox="1"/>
          <p:nvPr/>
        </p:nvSpPr>
        <p:spPr>
          <a:xfrm>
            <a:off x="8582708" y="4544064"/>
            <a:ext cx="800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100</a:t>
            </a: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FDACA4B1-D99C-94F7-4005-A79BDA7960EA}"/>
              </a:ext>
            </a:extLst>
          </p:cNvPr>
          <p:cNvCxnSpPr/>
          <p:nvPr/>
        </p:nvCxnSpPr>
        <p:spPr>
          <a:xfrm>
            <a:off x="1845013" y="4967844"/>
            <a:ext cx="0" cy="4381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0ED0471E-FED4-34B8-85DF-6E3CEEA0D139}"/>
              </a:ext>
            </a:extLst>
          </p:cNvPr>
          <p:cNvSpPr txBox="1"/>
          <p:nvPr/>
        </p:nvSpPr>
        <p:spPr>
          <a:xfrm>
            <a:off x="1620206" y="4562175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78</a:t>
            </a:r>
          </a:p>
        </p:txBody>
      </p:sp>
      <p:sp>
        <p:nvSpPr>
          <p:cNvPr id="69" name="Flèche : courbe vers le bas 68">
            <a:extLst>
              <a:ext uri="{FF2B5EF4-FFF2-40B4-BE49-F238E27FC236}">
                <a16:creationId xmlns:a16="http://schemas.microsoft.com/office/drawing/2014/main" id="{58B21B25-D351-89FD-E203-43D95AFD6586}"/>
              </a:ext>
            </a:extLst>
          </p:cNvPr>
          <p:cNvSpPr/>
          <p:nvPr/>
        </p:nvSpPr>
        <p:spPr>
          <a:xfrm>
            <a:off x="1845012" y="4410468"/>
            <a:ext cx="755683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7884BA6C-54EC-7902-A80A-BFD7E54F2C23}"/>
              </a:ext>
            </a:extLst>
          </p:cNvPr>
          <p:cNvSpPr txBox="1"/>
          <p:nvPr/>
        </p:nvSpPr>
        <p:spPr>
          <a:xfrm>
            <a:off x="1970722" y="4024656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+2</a:t>
            </a:r>
          </a:p>
        </p:txBody>
      </p:sp>
      <p:sp>
        <p:nvSpPr>
          <p:cNvPr id="72" name="Flèche : courbe vers le bas 71">
            <a:extLst>
              <a:ext uri="{FF2B5EF4-FFF2-40B4-BE49-F238E27FC236}">
                <a16:creationId xmlns:a16="http://schemas.microsoft.com/office/drawing/2014/main" id="{53187F5A-1811-6C8A-662D-D66C94A729C6}"/>
              </a:ext>
            </a:extLst>
          </p:cNvPr>
          <p:cNvSpPr/>
          <p:nvPr/>
        </p:nvSpPr>
        <p:spPr>
          <a:xfrm>
            <a:off x="2480438" y="4443655"/>
            <a:ext cx="3287012" cy="214846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35A2185D-8FC5-54BB-5CC0-918170904536}"/>
              </a:ext>
            </a:extLst>
          </p:cNvPr>
          <p:cNvSpPr txBox="1"/>
          <p:nvPr/>
        </p:nvSpPr>
        <p:spPr>
          <a:xfrm>
            <a:off x="3741891" y="4032823"/>
            <a:ext cx="70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+10</a:t>
            </a:r>
          </a:p>
        </p:txBody>
      </p:sp>
      <p:sp>
        <p:nvSpPr>
          <p:cNvPr id="74" name="Flèche : courbe vers le bas 73">
            <a:extLst>
              <a:ext uri="{FF2B5EF4-FFF2-40B4-BE49-F238E27FC236}">
                <a16:creationId xmlns:a16="http://schemas.microsoft.com/office/drawing/2014/main" id="{4F0BACA0-D9FF-4F87-65D8-D0B471CA04EE}"/>
              </a:ext>
            </a:extLst>
          </p:cNvPr>
          <p:cNvSpPr/>
          <p:nvPr/>
        </p:nvSpPr>
        <p:spPr>
          <a:xfrm>
            <a:off x="5665293" y="4425601"/>
            <a:ext cx="3287012" cy="214846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46016591-E3EB-13F6-5D38-7B82246E340B}"/>
              </a:ext>
            </a:extLst>
          </p:cNvPr>
          <p:cNvSpPr txBox="1"/>
          <p:nvPr/>
        </p:nvSpPr>
        <p:spPr>
          <a:xfrm>
            <a:off x="6926746" y="4014769"/>
            <a:ext cx="70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+10</a:t>
            </a:r>
          </a:p>
        </p:txBody>
      </p:sp>
      <p:sp>
        <p:nvSpPr>
          <p:cNvPr id="76" name="Flèche : courbe vers le bas 75">
            <a:extLst>
              <a:ext uri="{FF2B5EF4-FFF2-40B4-BE49-F238E27FC236}">
                <a16:creationId xmlns:a16="http://schemas.microsoft.com/office/drawing/2014/main" id="{DB7B3CD0-D421-1D08-AC42-A8154AE231A7}"/>
              </a:ext>
            </a:extLst>
          </p:cNvPr>
          <p:cNvSpPr/>
          <p:nvPr/>
        </p:nvSpPr>
        <p:spPr>
          <a:xfrm>
            <a:off x="1875064" y="3183514"/>
            <a:ext cx="6959619" cy="1096128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8EC4CF39-ED9A-70EA-E958-91527E700A7F}"/>
              </a:ext>
            </a:extLst>
          </p:cNvPr>
          <p:cNvSpPr txBox="1"/>
          <p:nvPr/>
        </p:nvSpPr>
        <p:spPr>
          <a:xfrm>
            <a:off x="4762666" y="2626349"/>
            <a:ext cx="136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+22</a:t>
            </a:r>
          </a:p>
        </p:txBody>
      </p:sp>
    </p:spTree>
    <p:extLst>
      <p:ext uri="{BB962C8B-B14F-4D97-AF65-F5344CB8AC3E}">
        <p14:creationId xmlns:p14="http://schemas.microsoft.com/office/powerpoint/2010/main" val="415594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63" grpId="0"/>
      <p:bldP spid="64" grpId="0"/>
      <p:bldP spid="65" grpId="0"/>
      <p:bldP spid="68" grpId="0"/>
      <p:bldP spid="69" grpId="0" animBg="1"/>
      <p:bldP spid="71" grpId="0"/>
      <p:bldP spid="72" grpId="0" animBg="1"/>
      <p:bldP spid="73" grpId="0"/>
      <p:bldP spid="74" grpId="0" animBg="1"/>
      <p:bldP spid="75" grpId="0"/>
      <p:bldP spid="76" grpId="0" animBg="1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2228602" y="125119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100 − 84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2150586" y="3074061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84 + … = 100</a:t>
            </a:r>
          </a:p>
        </p:txBody>
      </p:sp>
    </p:spTree>
    <p:extLst>
      <p:ext uri="{BB962C8B-B14F-4D97-AF65-F5344CB8AC3E}">
        <p14:creationId xmlns:p14="http://schemas.microsoft.com/office/powerpoint/2010/main" val="381919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1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459180" y="114945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100 − 84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4038762" y="1086923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84 + … = 100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EE2B092-70B7-77DA-3F93-DF31C216D0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98" y="4376526"/>
            <a:ext cx="262080" cy="252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D98241-1178-091D-D7BB-668A9C80D5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57" y="2828526"/>
            <a:ext cx="26440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6304243-727D-15B6-9D64-30E017BA68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50" y="2828526"/>
            <a:ext cx="264406" cy="180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EDFD428-AED7-D515-3647-475FC584BE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34" y="2828526"/>
            <a:ext cx="264406" cy="180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94B234B-2848-1767-4551-57C3E70021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27" y="2828526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FFE4A4-954C-9F17-8F34-31A26FA58D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51" y="2828526"/>
            <a:ext cx="26440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5453FF2-23EA-C227-624D-A762392882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96" y="2828526"/>
            <a:ext cx="264406" cy="180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445609-3CFF-69AD-BAFC-0617C40721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78" y="4376526"/>
            <a:ext cx="262080" cy="25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CF0E4FF-AAFE-2FE1-6E3C-03F69A1F6A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98" y="4124526"/>
            <a:ext cx="262080" cy="25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190D7EE-CCBD-F72D-53AC-7925E961AF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78" y="4124526"/>
            <a:ext cx="262080" cy="2520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9FFDC46-CC74-2F82-BE83-43D6C9013F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61" y="2829172"/>
            <a:ext cx="264406" cy="1800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FEE807A8-C514-0751-CC58-3CF9D16433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6" y="2829172"/>
            <a:ext cx="264406" cy="1800000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47CA3707-A35A-1E54-F573-CB600800CEFA}"/>
              </a:ext>
            </a:extLst>
          </p:cNvPr>
          <p:cNvSpPr txBox="1"/>
          <p:nvPr/>
        </p:nvSpPr>
        <p:spPr>
          <a:xfrm>
            <a:off x="3806225" y="2819039"/>
            <a:ext cx="4669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J’ajoute 6 cubes pour échanger 10 cubes contre 1 dizaine.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AD0B7C5F-12B5-F88C-87E7-22028FB798E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98" y="3681000"/>
            <a:ext cx="262080" cy="252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462D630-9905-E1A1-2F18-A7E29A4697F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78" y="3681000"/>
            <a:ext cx="262080" cy="252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3D968BC9-E483-E747-6ACE-1E9AE76A1E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98" y="3429000"/>
            <a:ext cx="262080" cy="252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1B89104-754B-B01E-D67F-F7364EF83C7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78" y="3429000"/>
            <a:ext cx="262080" cy="252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9F0D5CC3-4EFF-BA87-07B3-410E42DAF2A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672" y="3177000"/>
            <a:ext cx="262080" cy="252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7AB49A2-7892-15DD-917E-921E79A608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752" y="3177000"/>
            <a:ext cx="262080" cy="252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F687BA13-3B51-34CC-7A00-F87D0DA879CD}"/>
              </a:ext>
            </a:extLst>
          </p:cNvPr>
          <p:cNvSpPr/>
          <p:nvPr/>
        </p:nvSpPr>
        <p:spPr>
          <a:xfrm>
            <a:off x="2966720" y="2921000"/>
            <a:ext cx="765553" cy="18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6D712B8B-DF49-F5EC-3B94-FF8005D5AB8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306" y="2828526"/>
            <a:ext cx="264406" cy="1800000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CE1E5EB2-3D58-9BE6-ECEA-FA6E3541BE10}"/>
              </a:ext>
            </a:extLst>
          </p:cNvPr>
          <p:cNvSpPr txBox="1"/>
          <p:nvPr/>
        </p:nvSpPr>
        <p:spPr>
          <a:xfrm>
            <a:off x="3886986" y="4168231"/>
            <a:ext cx="4541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J’ai 9 dizaines. Pour arriver à 100, il en manque 1.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7DEAB7E2-2BFD-BAB5-0620-CDCE72D073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21" y="2828526"/>
            <a:ext cx="264406" cy="180000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7E1B4ED2-313F-A51F-7659-C903C9969F31}"/>
              </a:ext>
            </a:extLst>
          </p:cNvPr>
          <p:cNvSpPr txBox="1"/>
          <p:nvPr/>
        </p:nvSpPr>
        <p:spPr>
          <a:xfrm>
            <a:off x="823958" y="5536043"/>
            <a:ext cx="7977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Pour aller jusque 100, j’ai ajouté : </a:t>
            </a:r>
            <a:r>
              <a:rPr lang="fr-FR" sz="2800" b="1" dirty="0"/>
              <a:t>6 + 10 = 16 </a:t>
            </a:r>
            <a:r>
              <a:rPr lang="fr-FR" sz="2800" dirty="0"/>
              <a:t>au total. </a:t>
            </a:r>
          </a:p>
        </p:txBody>
      </p:sp>
    </p:spTree>
    <p:extLst>
      <p:ext uri="{BB962C8B-B14F-4D97-AF65-F5344CB8AC3E}">
        <p14:creationId xmlns:p14="http://schemas.microsoft.com/office/powerpoint/2010/main" val="187660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2" grpId="0"/>
      <p:bldP spid="39" grpId="0" animBg="1"/>
      <p:bldP spid="41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2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E50B06A-2268-8098-BE95-A25A37CD4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-459180" y="1149459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100 − 84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5E882F-D91F-0092-09D2-5F805F4E894C}"/>
              </a:ext>
            </a:extLst>
          </p:cNvPr>
          <p:cNvSpPr txBox="1"/>
          <p:nvPr/>
        </p:nvSpPr>
        <p:spPr>
          <a:xfrm>
            <a:off x="4038762" y="1086923"/>
            <a:ext cx="4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84 + … = 100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EFF6AD5B-E2A6-F5BC-51AF-3ADF0444870B}"/>
              </a:ext>
            </a:extLst>
          </p:cNvPr>
          <p:cNvGrpSpPr/>
          <p:nvPr/>
        </p:nvGrpSpPr>
        <p:grpSpPr>
          <a:xfrm>
            <a:off x="-711199" y="4937996"/>
            <a:ext cx="9531368" cy="473197"/>
            <a:chOff x="349857" y="2732400"/>
            <a:chExt cx="10800000" cy="473197"/>
          </a:xfrm>
        </p:grpSpPr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CB96881-0A5F-CF5A-9E24-EA549B68CB3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172D322-2EC7-8036-FB92-11F9C848238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26FF6FB-58AB-80A6-561E-52569ED473C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CC4CE539-28A2-2B7E-621D-6D2A27146A78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77971DC-883B-E1C5-4568-45BDCFB8B528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6B08AAB-0443-C74D-C93F-9FA377347A4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C1821D9-38EF-507B-71F8-DD1AB3263C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EE2F0A9-67D8-4A56-ED61-E7AD0CBDFD5B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7FE2524-8E01-C8CE-41AA-A49E05B00CB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F323FCA-93F6-1F6E-E659-2EE1CB3D89E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DB9366-5E33-7906-05B4-B3899616E9E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5EEC6BC8-D063-4D34-B3A1-E5B40937F64E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04F1A4C-3E5A-E9A7-D911-4E10CF42234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8C27746-9962-A5C4-E1D4-56FC0FCA8B7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A1694BF-E3A6-BBA6-AACB-B1C7ED4C082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7A41F95-AF1D-3F73-4E4D-7A664FF3806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E24FA26F-9E59-B02B-2A8C-8532C715BAAC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8E78B17-7E21-B462-0FF5-0F0AB259CA8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A3AF84A-933C-64CB-838C-A166BB79499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55067CE-0539-238B-A5D3-F3C77EC13BA1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BF18AC0-EA6C-F1BB-F320-8CA236ED0BCD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23F2A86-5837-B8F0-906A-DAC38B13DE9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6CF6827-AF54-22AD-8303-DE3CC8FB0A6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80C3D963-9B28-6E17-41AE-B8F35C65B92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651EEF7-016A-F681-944E-27292EA0AD6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FB11A1F8-E8F8-501D-94FF-BA7055EC519D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9A8409D-BD28-E3C5-D02F-D988A377574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8D276DD-0AFE-AACA-38F2-A17F646F857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7841D45A-AEE5-C986-8DF1-1120952F404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FF80AB8-E193-BD10-771F-C5A91198F8B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5B0DB12-D7BA-8BE5-B58C-D20436427DD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25EB0D1-23EA-26FA-4373-4713697704A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E8411C82-DB40-2869-6A0D-BB2FD2F3720B}"/>
              </a:ext>
            </a:extLst>
          </p:cNvPr>
          <p:cNvSpPr txBox="1"/>
          <p:nvPr/>
        </p:nvSpPr>
        <p:spPr>
          <a:xfrm>
            <a:off x="2266485" y="4537963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D49C18E-4D99-2867-0B77-0EAD0723C092}"/>
              </a:ext>
            </a:extLst>
          </p:cNvPr>
          <p:cNvSpPr txBox="1"/>
          <p:nvPr/>
        </p:nvSpPr>
        <p:spPr>
          <a:xfrm>
            <a:off x="5471468" y="4555153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90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095DF466-7191-497B-0415-9ED1F14F014D}"/>
              </a:ext>
            </a:extLst>
          </p:cNvPr>
          <p:cNvSpPr txBox="1"/>
          <p:nvPr/>
        </p:nvSpPr>
        <p:spPr>
          <a:xfrm>
            <a:off x="8568194" y="4544064"/>
            <a:ext cx="800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100</a:t>
            </a: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FDACA4B1-D99C-94F7-4005-A79BDA7960EA}"/>
              </a:ext>
            </a:extLst>
          </p:cNvPr>
          <p:cNvCxnSpPr/>
          <p:nvPr/>
        </p:nvCxnSpPr>
        <p:spPr>
          <a:xfrm>
            <a:off x="3745981" y="4956088"/>
            <a:ext cx="0" cy="4381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0ED0471E-FED4-34B8-85DF-6E3CEEA0D139}"/>
              </a:ext>
            </a:extLst>
          </p:cNvPr>
          <p:cNvSpPr txBox="1"/>
          <p:nvPr/>
        </p:nvSpPr>
        <p:spPr>
          <a:xfrm>
            <a:off x="3521174" y="4550419"/>
            <a:ext cx="509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84</a:t>
            </a:r>
          </a:p>
        </p:txBody>
      </p:sp>
      <p:sp>
        <p:nvSpPr>
          <p:cNvPr id="72" name="Flèche : courbe vers le bas 71">
            <a:extLst>
              <a:ext uri="{FF2B5EF4-FFF2-40B4-BE49-F238E27FC236}">
                <a16:creationId xmlns:a16="http://schemas.microsoft.com/office/drawing/2014/main" id="{53187F5A-1811-6C8A-662D-D66C94A729C6}"/>
              </a:ext>
            </a:extLst>
          </p:cNvPr>
          <p:cNvSpPr/>
          <p:nvPr/>
        </p:nvSpPr>
        <p:spPr>
          <a:xfrm>
            <a:off x="3736772" y="4443655"/>
            <a:ext cx="2016163" cy="214846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35A2185D-8FC5-54BB-5CC0-918170904536}"/>
              </a:ext>
            </a:extLst>
          </p:cNvPr>
          <p:cNvSpPr txBox="1"/>
          <p:nvPr/>
        </p:nvSpPr>
        <p:spPr>
          <a:xfrm>
            <a:off x="4446324" y="4032823"/>
            <a:ext cx="70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+6</a:t>
            </a:r>
          </a:p>
        </p:txBody>
      </p:sp>
      <p:sp>
        <p:nvSpPr>
          <p:cNvPr id="74" name="Flèche : courbe vers le bas 73">
            <a:extLst>
              <a:ext uri="{FF2B5EF4-FFF2-40B4-BE49-F238E27FC236}">
                <a16:creationId xmlns:a16="http://schemas.microsoft.com/office/drawing/2014/main" id="{4F0BACA0-D9FF-4F87-65D8-D0B471CA04EE}"/>
              </a:ext>
            </a:extLst>
          </p:cNvPr>
          <p:cNvSpPr/>
          <p:nvPr/>
        </p:nvSpPr>
        <p:spPr>
          <a:xfrm>
            <a:off x="5650779" y="4425601"/>
            <a:ext cx="3287012" cy="214846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46016591-E3EB-13F6-5D38-7B82246E340B}"/>
              </a:ext>
            </a:extLst>
          </p:cNvPr>
          <p:cNvSpPr txBox="1"/>
          <p:nvPr/>
        </p:nvSpPr>
        <p:spPr>
          <a:xfrm>
            <a:off x="6912232" y="4014769"/>
            <a:ext cx="70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+10</a:t>
            </a:r>
          </a:p>
        </p:txBody>
      </p:sp>
      <p:sp>
        <p:nvSpPr>
          <p:cNvPr id="76" name="Flèche : courbe vers le bas 75">
            <a:extLst>
              <a:ext uri="{FF2B5EF4-FFF2-40B4-BE49-F238E27FC236}">
                <a16:creationId xmlns:a16="http://schemas.microsoft.com/office/drawing/2014/main" id="{DB7B3CD0-D421-1D08-AC42-A8154AE231A7}"/>
              </a:ext>
            </a:extLst>
          </p:cNvPr>
          <p:cNvSpPr/>
          <p:nvPr/>
        </p:nvSpPr>
        <p:spPr>
          <a:xfrm>
            <a:off x="3736772" y="3293123"/>
            <a:ext cx="5239590" cy="1096128"/>
          </a:xfrm>
          <a:prstGeom prst="curvedDownArrow">
            <a:avLst>
              <a:gd name="adj1" fmla="val 12802"/>
              <a:gd name="adj2" fmla="val 46137"/>
              <a:gd name="adj3" fmla="val 145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8EC4CF39-ED9A-70EA-E958-91527E700A7F}"/>
              </a:ext>
            </a:extLst>
          </p:cNvPr>
          <p:cNvSpPr txBox="1"/>
          <p:nvPr/>
        </p:nvSpPr>
        <p:spPr>
          <a:xfrm>
            <a:off x="5868518" y="2677385"/>
            <a:ext cx="136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+16</a:t>
            </a:r>
          </a:p>
        </p:txBody>
      </p:sp>
    </p:spTree>
    <p:extLst>
      <p:ext uri="{BB962C8B-B14F-4D97-AF65-F5344CB8AC3E}">
        <p14:creationId xmlns:p14="http://schemas.microsoft.com/office/powerpoint/2010/main" val="357020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63" grpId="0"/>
      <p:bldP spid="64" grpId="0"/>
      <p:bldP spid="65" grpId="0"/>
      <p:bldP spid="68" grpId="0"/>
      <p:bldP spid="72" grpId="0" animBg="1"/>
      <p:bldP spid="73" grpId="0"/>
      <p:bldP spid="74" grpId="0" animBg="1"/>
      <p:bldP spid="75" grpId="0"/>
      <p:bldP spid="76" grpId="0" animBg="1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C4975-E730-C4E0-19D5-EE25BA325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C30E9A-CC57-E11D-E7E0-D7233BE89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6A10F0-32B3-437A-27E5-9AEFAD37C3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8842D2A-F218-E495-A59C-CA44E1AD76F0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FEC72A6-2C5D-5BCE-28F3-37AD2C5742E3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C0AB11E-9484-AF50-460B-795F2C55A589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5F5E7E7-C8E2-2147-994D-48D6E0A938F8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+ 1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6DEBEE-4D74-3A3F-D4B3-0F5BFB02547E}"/>
              </a:ext>
            </a:extLst>
          </p:cNvPr>
          <p:cNvSpPr txBox="1"/>
          <p:nvPr/>
        </p:nvSpPr>
        <p:spPr>
          <a:xfrm>
            <a:off x="3334370" y="3649682"/>
            <a:ext cx="42660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4D6100B-EE6E-C2A9-0EFC-46EFC9FD8D9B}"/>
              </a:ext>
            </a:extLst>
          </p:cNvPr>
          <p:cNvSpPr txBox="1"/>
          <p:nvPr/>
        </p:nvSpPr>
        <p:spPr>
          <a:xfrm>
            <a:off x="170214" y="3429000"/>
            <a:ext cx="2449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– 1 = </a:t>
            </a:r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148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321</TotalTime>
  <Words>398</Words>
  <Application>Microsoft Office PowerPoint</Application>
  <PresentationFormat>Affichage à l'écran (4:3)</PresentationFormat>
  <Paragraphs>148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 1</vt:lpstr>
      <vt:lpstr>Correction 2</vt:lpstr>
      <vt:lpstr>Calcule.</vt:lpstr>
      <vt:lpstr>Correction 1</vt:lpstr>
      <vt:lpstr>Correction 2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45</cp:revision>
  <dcterms:created xsi:type="dcterms:W3CDTF">2023-02-07T14:55:57Z</dcterms:created>
  <dcterms:modified xsi:type="dcterms:W3CDTF">2025-09-13T09:13:46Z</dcterms:modified>
</cp:coreProperties>
</file>